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429" r:id="rId4"/>
    <p:sldId id="433" r:id="rId5"/>
    <p:sldId id="409" r:id="rId6"/>
    <p:sldId id="410" r:id="rId7"/>
    <p:sldId id="412" r:id="rId8"/>
    <p:sldId id="434" r:id="rId9"/>
    <p:sldId id="430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5" r:id="rId18"/>
    <p:sldId id="426" r:id="rId19"/>
    <p:sldId id="432" r:id="rId20"/>
    <p:sldId id="427" r:id="rId21"/>
    <p:sldId id="428" r:id="rId22"/>
    <p:sldId id="435" r:id="rId23"/>
    <p:sldId id="404" r:id="rId24"/>
    <p:sldId id="436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9"/>
          </p14:sldIdLst>
        </p14:section>
        <p14:section name="Content" id="{62B953B8-B832-47C6-9235-D817D1BAEB4D}">
          <p14:sldIdLst>
            <p14:sldId id="433"/>
            <p14:sldId id="409"/>
            <p14:sldId id="410"/>
            <p14:sldId id="412"/>
            <p14:sldId id="434"/>
            <p14:sldId id="430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32"/>
            <p14:sldId id="427"/>
            <p14:sldId id="428"/>
          </p14:sldIdLst>
        </p14:section>
        <p14:section name="Conclusion" id="{10E03AB1-9AA8-4E86-9A64-D741901E50A2}">
          <p14:sldIdLst>
            <p14:sldId id="435"/>
            <p14:sldId id="404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7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9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C5925-56A9-4571-B777-EAD0D5F47F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33CD7-F859-4931-A5F4-2222C3E4BB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D3144A01-271F-4697-9982-1C87BA630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0C1F63-3D38-4C18-A826-AD0740F03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19" name="TextBox 18">
            <a:hlinkClick r:id="rId3" tooltip="Software University - Quality Education, Profession and Job for Software Engineers"/>
            <a:extLst>
              <a:ext uri="{FF2B5EF4-FFF2-40B4-BE49-F238E27FC236}">
                <a16:creationId xmlns:a16="http://schemas.microsoft.com/office/drawing/2014/main" id="{FC4C2C57-2614-4373-A0E3-100FB703051F}"/>
              </a:ext>
            </a:extLst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4" tooltip="Software University Foundaton"/>
            <a:extLst>
              <a:ext uri="{FF2B5EF4-FFF2-40B4-BE49-F238E27FC236}">
                <a16:creationId xmlns:a16="http://schemas.microsoft.com/office/drawing/2014/main" id="{A386D917-5313-4974-BE87-1FD75763945D}"/>
              </a:ext>
            </a:extLst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vetlin Nakov - Programming and Education for Developers"/>
            <a:extLst>
              <a:ext uri="{FF2B5EF4-FFF2-40B4-BE49-F238E27FC236}">
                <a16:creationId xmlns:a16="http://schemas.microsoft.com/office/drawing/2014/main" id="{8868F960-F174-4921-8431-D40D55CFEC02}"/>
              </a:ext>
            </a:extLst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6" tooltip="Software University - Discussion Forum"/>
            <a:extLst>
              <a:ext uri="{FF2B5EF4-FFF2-40B4-BE49-F238E27FC236}">
                <a16:creationId xmlns:a16="http://schemas.microsoft.com/office/drawing/2014/main" id="{393F02C4-ECF8-45FC-B6DA-A36211F4FCFE}"/>
              </a:ext>
            </a:extLst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7" tooltip="Software University - Online Judge System"/>
            <a:extLst>
              <a:ext uri="{FF2B5EF4-FFF2-40B4-BE49-F238E27FC236}">
                <a16:creationId xmlns:a16="http://schemas.microsoft.com/office/drawing/2014/main" id="{3D143919-B974-4965-A4FD-9032B7F9EB22}"/>
              </a:ext>
            </a:extLst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8" tooltip="Software University @ Facebook"/>
            <a:extLst>
              <a:ext uri="{FF2B5EF4-FFF2-40B4-BE49-F238E27FC236}">
                <a16:creationId xmlns:a16="http://schemas.microsoft.com/office/drawing/2014/main" id="{99070BB2-1F95-426B-8C63-C9F833D2FFAE}"/>
              </a:ext>
            </a:extLst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9" tooltip="Software University @ Twitter"/>
            <a:extLst>
              <a:ext uri="{FF2B5EF4-FFF2-40B4-BE49-F238E27FC236}">
                <a16:creationId xmlns:a16="http://schemas.microsoft.com/office/drawing/2014/main" id="{E05BA22E-979A-4244-9743-A1467A476720}"/>
              </a:ext>
            </a:extLst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10" tooltip="Software University @ YouTube - free training courses and video lessons for software engineers"/>
            <a:extLst>
              <a:ext uri="{FF2B5EF4-FFF2-40B4-BE49-F238E27FC236}">
                <a16:creationId xmlns:a16="http://schemas.microsoft.com/office/drawing/2014/main" id="{679A8E51-264F-4AB4-A34B-0F40DA9B20C6}"/>
              </a:ext>
            </a:extLst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11" tooltip="Programming Fundamentals Book and Vide Lessons: Learn C#, Programming, Data Structures, Algorithms and Quality Coding"/>
            <a:extLst>
              <a:ext uri="{FF2B5EF4-FFF2-40B4-BE49-F238E27FC236}">
                <a16:creationId xmlns:a16="http://schemas.microsoft.com/office/drawing/2014/main" id="{93FD0EE1-EECE-4EA4-914E-0803A890C035}"/>
              </a:ext>
            </a:extLst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DC7DA0-EE9D-4DA7-A501-2DAE67763DE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3DF8E5-1897-4007-A4A0-CFCF92EC8A58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E5CF961-0AE4-4A15-B770-20083E092A9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hyperlink" Target="http://facebook.com/groups/12470262151967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softuni.bg/forum/categories/6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4" y="380757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F429A-1878-4718-990D-DA08898F132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FF3FF0-FFB5-48CC-BCAF-BF0B8F4DDE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24-Oct-2017 – 10-Dec-2017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https://softuni.bg/courses/databases-advanced-entity-framework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facebook.com/groups/124702621519670/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Course repository @ </a:t>
            </a:r>
            <a:r>
              <a:rPr lang="en-US" noProof="1"/>
              <a:t>SoftUni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Basics in C#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512" y="2077366"/>
            <a:ext cx="98298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https://softuni.bg/courses/csharp-oop-basics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345598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3EBE387-DE8A-4627-A9E9-C3620AC394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29384" y="6400802"/>
            <a:ext cx="10482604" cy="35175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Profession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2241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DB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463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Fund.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2139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45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Web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431908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Arrow: Right 38"/>
          <p:cNvSpPr/>
          <p:nvPr/>
        </p:nvSpPr>
        <p:spPr>
          <a:xfrm>
            <a:off x="2610587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Arrow: Right 43"/>
          <p:cNvSpPr/>
          <p:nvPr/>
        </p:nvSpPr>
        <p:spPr>
          <a:xfrm>
            <a:off x="7105159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Arrow: Right 44"/>
          <p:cNvSpPr/>
          <p:nvPr/>
        </p:nvSpPr>
        <p:spPr>
          <a:xfrm>
            <a:off x="4851406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3154632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62139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95451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54632" y="466449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54632" y="1143001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Spring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72242" y="1143000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95451" y="1143002"/>
            <a:ext cx="1536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Summer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62139" y="1143002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51920" y="2210090"/>
            <a:ext cx="194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51919" y="3671192"/>
            <a:ext cx="194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</a:t>
            </a:r>
          </a:p>
        </p:txBody>
      </p:sp>
      <p:sp>
        <p:nvSpPr>
          <p:cNvPr id="76" name="Rectangle: Rounded Corners 75"/>
          <p:cNvSpPr/>
          <p:nvPr/>
        </p:nvSpPr>
        <p:spPr>
          <a:xfrm>
            <a:off x="863585" y="2121408"/>
            <a:ext cx="8598119" cy="1179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829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  <p:bldP spid="77" grpId="0"/>
      <p:bldP spid="78" grpId="0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99535" b="1115"/>
          <a:stretch/>
        </p:blipFill>
        <p:spPr>
          <a:xfrm>
            <a:off x="2284412" y="902146"/>
            <a:ext cx="7542212" cy="3679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359024" y="902146"/>
            <a:ext cx="27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87" y="902146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4" y="2807146"/>
            <a:ext cx="2834646" cy="14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OOP Introduction for DB usage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local DB instance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ORM and Entity Framework Core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Code First and DB First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75" y="137160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electronic music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052" name="Picture 4" descr="Housey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1600"/>
            <a:ext cx="3567000" cy="3567000"/>
          </a:xfrm>
          <a:prstGeom prst="roundRect">
            <a:avLst>
              <a:gd name="adj" fmla="val 4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6352"/>
            </a:avLst>
          </a:prstGeom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399</TotalTime>
  <Words>695</Words>
  <Application>Microsoft Office PowerPoint</Application>
  <PresentationFormat>Custom</PresentationFormat>
  <Paragraphs>163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C# Databases Advanced with Microsoft SQL Server</vt:lpstr>
      <vt:lpstr>Table of Contents</vt:lpstr>
      <vt:lpstr>C# Profession @ SoftUni</vt:lpstr>
      <vt:lpstr>Databases Advanced</vt:lpstr>
      <vt:lpstr>Course Topics</vt:lpstr>
      <vt:lpstr>The Trainers Team</vt:lpstr>
      <vt:lpstr>Trainers Team</vt:lpstr>
      <vt:lpstr>Trainers Team (2)</vt:lpstr>
      <vt:lpstr>Databases Advanced</vt:lpstr>
      <vt:lpstr>Training Duration and Schedule</vt:lpstr>
      <vt:lpstr>Why English?</vt:lpstr>
      <vt:lpstr>Your RFID Chip</vt:lpstr>
      <vt:lpstr>Databases Advanced</vt:lpstr>
      <vt:lpstr>Scoring System for the Course</vt:lpstr>
      <vt:lpstr>Homework Assignments &amp; Exercises</vt:lpstr>
      <vt:lpstr>Resources</vt:lpstr>
      <vt:lpstr>Course Web Site, Forum and FB Group</vt:lpstr>
      <vt:lpstr>OOP Basics in C#</vt:lpstr>
      <vt:lpstr>The Databases Advanced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55</cp:revision>
  <dcterms:created xsi:type="dcterms:W3CDTF">2014-01-02T17:00:34Z</dcterms:created>
  <dcterms:modified xsi:type="dcterms:W3CDTF">2017-10-24T10:12:49Z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